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3" r:id="rId5"/>
    <p:sldId id="1155" r:id="rId6"/>
    <p:sldId id="1144" r:id="rId7"/>
    <p:sldId id="1145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71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1130246"/>
          </a:xfrm>
        </p:spPr>
        <p:txBody>
          <a:bodyPr/>
          <a:lstStyle/>
          <a:p>
            <a:pPr indent="1792288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本文主要介绍了中国的传统美食饺子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提到饺子在中国十分普遍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种类繁多。作者特别提到自己最爱吃蔬菜猪肉馅的饺子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以及春节吃饺子的习俗。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4759" y="2495695"/>
            <a:ext cx="1580007" cy="38557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605" y="899489"/>
            <a:ext cx="10667203" cy="1365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indent="628015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want to know something about Chinese food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China, there are many different kinds of foods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Among them, dumplings are the real Chinese food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really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prevalent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8015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people in China like dumplings very much, and there are many different kinds of dumplings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have beef and vegetables in them and some have eggs and carrots in them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 love eating dumplings with vegetables and pork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8015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Spring Festival is very important in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it comes, we make dumplings, and usually we put a coin in a dumpling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think that if one eats the dumpling with the coin in it, he or she can be lucky in the new year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8015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Welcome to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I’ll ask you to eat the real Chinese food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dumplings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underlined word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prevalent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mean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Expensive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Popular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Delicious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83671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2402674"/>
            <a:ext cx="1148121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词义猜测题。根据第一段中的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dirty="0">
                <a:cs typeface="Times New Roman" panose="02020603050405020304" pitchFamily="18" charset="0"/>
              </a:rPr>
              <a:t>In China, there are many different kinds of foods. Among them, dumplings are the real Chinese food. They are really prevalent in China.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在中国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有许多不同种类的食物。其中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饺子是真正的中国食物。它们在中国非常</a:t>
            </a:r>
            <a:r>
              <a:rPr lang="en-US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dirty="0">
                <a:cs typeface="Times New Roman" panose="02020603050405020304" pitchFamily="18" charset="0"/>
              </a:rPr>
              <a:t>）可推知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此处指饺子在中国很流行</a:t>
            </a:r>
            <a:r>
              <a:rPr lang="en-US" altLang="zh-CN" sz="2400" dirty="0">
                <a:cs typeface="Times New Roman" panose="02020603050405020304" pitchFamily="18" charset="0"/>
              </a:rPr>
              <a:t>,prevalent</a:t>
            </a:r>
            <a:r>
              <a:rPr lang="zh-CN" altLang="zh-CN" sz="2400" dirty="0">
                <a:cs typeface="Times New Roman" panose="02020603050405020304" pitchFamily="18" charset="0"/>
              </a:rPr>
              <a:t>意为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普遍的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流行的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因此选</a:t>
            </a:r>
            <a:r>
              <a:rPr lang="en-US" altLang="zh-CN" sz="2400" dirty="0">
                <a:cs typeface="Times New Roman" panose="02020603050405020304" pitchFamily="18" charset="0"/>
              </a:rPr>
              <a:t>popular</a:t>
            </a:r>
            <a:r>
              <a:rPr lang="zh-CN" altLang="zh-CN" sz="2400" dirty="0">
                <a:cs typeface="Times New Roman" panose="02020603050405020304" pitchFamily="18" charset="0"/>
              </a:rPr>
              <a:t>。故选</a:t>
            </a:r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60854" y="5261093"/>
            <a:ext cx="11485848" cy="1130246"/>
          </a:xfrm>
          <a:prstGeom prst="rect">
            <a:avLst/>
          </a:prstGeom>
          <a:solidFill>
            <a:srgbClr val="E1F4F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349375" eaLnBrk="1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题易误选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选项。根据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many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people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like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dumplings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及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real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Chinese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food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可推知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,prevalent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popular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流行的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而非指味道或健康。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易错警示.eps" descr="id:214748692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5439495"/>
            <a:ext cx="1241425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 people put a coin in a dumpling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it is good for health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have many coins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it is a real Chinese food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think it is lucky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3496940"/>
            <a:ext cx="1148121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细节理解题。根据第三段中的</a:t>
            </a:r>
            <a:r>
              <a:rPr lang="en-US" altLang="zh-CN" sz="2400" dirty="0">
                <a:cs typeface="Times New Roman" panose="02020603050405020304" pitchFamily="18" charset="0"/>
              </a:rPr>
              <a:t>“We think that if one eats the dumpling with the coin in </a:t>
            </a:r>
            <a:r>
              <a:rPr lang="en-US" altLang="zh-CN" sz="2400" dirty="0" err="1">
                <a:cs typeface="Times New Roman" panose="02020603050405020304" pitchFamily="18" charset="0"/>
              </a:rPr>
              <a:t>it,he</a:t>
            </a:r>
            <a:r>
              <a:rPr lang="en-US" altLang="zh-CN" sz="2400" dirty="0">
                <a:cs typeface="Times New Roman" panose="02020603050405020304" pitchFamily="18" charset="0"/>
              </a:rPr>
              <a:t> or she can be lucky in the new year.”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我们认为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如果一个人吃到包着硬币的饺子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他或她在新的一年里就会幸运。</a:t>
            </a:r>
            <a:r>
              <a:rPr lang="zh-CN" altLang="zh-CN" sz="2400" dirty="0">
                <a:cs typeface="Times New Roman" panose="02020603050405020304" pitchFamily="18" charset="0"/>
              </a:rPr>
              <a:t>）可知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人们在饺子里放一枚硬币因为他们认为这是幸运的。故选</a:t>
            </a:r>
            <a:r>
              <a:rPr lang="en-US" altLang="zh-CN" sz="2400" dirty="0">
                <a:cs typeface="Times New Roman" panose="02020603050405020304" pitchFamily="18" charset="0"/>
              </a:rPr>
              <a:t>D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5604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structure of this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224213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ef52.jpg" descr="id:214750372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54646" y="1409065"/>
            <a:ext cx="1146175" cy="1111250"/>
          </a:xfrm>
          <a:prstGeom prst="rect">
            <a:avLst/>
          </a:prstGeom>
        </p:spPr>
      </p:pic>
      <p:pic>
        <p:nvPicPr>
          <p:cNvPr id="5" name="ef53.jpg" descr="id:214750372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511030" y="1378160"/>
            <a:ext cx="805180" cy="1476375"/>
          </a:xfrm>
          <a:prstGeom prst="rect">
            <a:avLst/>
          </a:prstGeom>
        </p:spPr>
      </p:pic>
      <p:pic>
        <p:nvPicPr>
          <p:cNvPr id="6" name="ef54.jpg" descr="id:214750373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266379" y="1378160"/>
            <a:ext cx="792088" cy="1332833"/>
          </a:xfrm>
          <a:prstGeom prst="rect">
            <a:avLst/>
          </a:prstGeom>
        </p:spPr>
      </p:pic>
      <p:pic>
        <p:nvPicPr>
          <p:cNvPr id="7" name="ef55.jpg" descr="id:214750374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467909" y="1613611"/>
            <a:ext cx="1064260" cy="10541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06573" y="836712"/>
            <a:ext cx="4567005" cy="467383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910630" y="83671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65487" y="2924944"/>
            <a:ext cx="1148121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篇章结构题。通读全文可知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第一段是总领段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引出饺子的话题；第二、三段分别介绍了饺子的种类以及春节吃饺子的习俗；第四段是总结段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欢迎来中国吃饺子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因此本文是</a:t>
            </a:r>
            <a:r>
              <a:rPr lang="en-US" altLang="zh-CN" sz="2400" dirty="0"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总</a:t>
            </a:r>
            <a:r>
              <a:rPr lang="en-US" altLang="zh-CN" sz="2400" dirty="0">
                <a:cs typeface="Times New Roman" panose="02020603050405020304" pitchFamily="18" charset="0"/>
              </a:rPr>
              <a:t>——</a:t>
            </a:r>
            <a:r>
              <a:rPr lang="zh-CN" altLang="zh-CN" sz="2400" dirty="0">
                <a:cs typeface="Times New Roman" panose="02020603050405020304" pitchFamily="18" charset="0"/>
              </a:rPr>
              <a:t>分</a:t>
            </a:r>
            <a:r>
              <a:rPr lang="en-US" altLang="zh-CN" sz="2400" dirty="0">
                <a:cs typeface="Times New Roman" panose="02020603050405020304" pitchFamily="18" charset="0"/>
              </a:rPr>
              <a:t>——</a:t>
            </a:r>
            <a:r>
              <a:rPr lang="zh-CN" altLang="zh-CN" sz="2400" dirty="0">
                <a:cs typeface="Times New Roman" panose="02020603050405020304" pitchFamily="18" charset="0"/>
              </a:rPr>
              <a:t>总</a:t>
            </a:r>
            <a:r>
              <a:rPr lang="en-US" altLang="zh-CN" sz="2400" dirty="0"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结构。故选</a:t>
            </a:r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67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be the best title of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Real Chinese Food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Alice’s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 Food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Spring Festival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Dumplings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Coins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7304" y="836712"/>
            <a:ext cx="3381095" cy="446465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838622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365487" y="3546882"/>
            <a:ext cx="1148121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标题归纳题。根据第一段中的</a:t>
            </a:r>
            <a:r>
              <a:rPr lang="en-US" altLang="zh-CN" sz="2400" dirty="0">
                <a:cs typeface="Times New Roman" panose="02020603050405020304" pitchFamily="18" charset="0"/>
              </a:rPr>
              <a:t>“In </a:t>
            </a:r>
            <a:r>
              <a:rPr lang="en-US" altLang="zh-CN" sz="2400" dirty="0" err="1">
                <a:cs typeface="Times New Roman" panose="02020603050405020304" pitchFamily="18" charset="0"/>
              </a:rPr>
              <a:t>China,there</a:t>
            </a:r>
            <a:r>
              <a:rPr lang="en-US" altLang="zh-CN" sz="2400" dirty="0">
                <a:cs typeface="Times New Roman" panose="02020603050405020304" pitchFamily="18" charset="0"/>
              </a:rPr>
              <a:t> are many different kinds of foods. Among </a:t>
            </a:r>
            <a:r>
              <a:rPr lang="en-US" altLang="zh-CN" sz="2400" dirty="0" err="1">
                <a:cs typeface="Times New Roman" panose="02020603050405020304" pitchFamily="18" charset="0"/>
              </a:rPr>
              <a:t>them,dumplings</a:t>
            </a:r>
            <a:r>
              <a:rPr lang="en-US" altLang="zh-CN" sz="2400" dirty="0">
                <a:cs typeface="Times New Roman" panose="02020603050405020304" pitchFamily="18" charset="0"/>
              </a:rPr>
              <a:t> are the real Chinese food.”</a:t>
            </a:r>
            <a:r>
              <a:rPr lang="zh-CN" altLang="zh-CN" sz="2400" dirty="0">
                <a:cs typeface="Times New Roman" panose="02020603050405020304" pitchFamily="18" charset="0"/>
              </a:rPr>
              <a:t>以及全文内容可知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本文主要介绍了中国食物中的饺子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因此本文的最佳标题为</a:t>
            </a:r>
            <a:r>
              <a:rPr lang="en-US" altLang="zh-CN" sz="2400" dirty="0"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一种真正的中国食物</a:t>
            </a:r>
            <a:r>
              <a:rPr lang="en-US" altLang="zh-CN" sz="2400" dirty="0"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。故选</a:t>
            </a:r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78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</TotalTime>
  <Words>545</Words>
  <Application>Microsoft Office PowerPoint</Application>
  <PresentationFormat>自定义</PresentationFormat>
  <Paragraphs>32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449</cp:revision>
  <dcterms:created xsi:type="dcterms:W3CDTF">2020-11-06T05:24:00Z</dcterms:created>
  <dcterms:modified xsi:type="dcterms:W3CDTF">2025-09-17T07:21:57Z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